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2EEDA-D019-4C50-9D7B-E4B0AA9AF447}" type="datetimeFigureOut">
              <a:rPr lang="it-IT" smtClean="0"/>
              <a:t>23/03/2012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66228-7C6F-4C15-BE7D-20513810A93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controls>
      <p:control spid="1026" name="ShockwaveFlash1" r:id="rId2" imgW="8128110" imgH="6095238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FLV_256_1_79703.flv&quot; Position=&quot;1&quot; SlideID=&quot;256&quot;/&gt;&lt;/Videos&gt;&#10;"/>
  <p:tag name="MMPROD_UIDATA" val="&lt;database version=&quot;7.0&quot;&gt;&lt;object type=&quot;1&quot; unique_id=&quot;10001&quot;&gt;&lt;property id=&quot;20193&quot; value=&quot;-1&quot;/&gt;&lt;property id=&quot;20226&quot; value=&quot;C:\Documents and Settings\salvatore.motta\Documenti\Presentazione standard2.pptx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3&quot; value=&quot;-1&quot;/&gt;&lt;property id=&quot;20307&quot; value=&quot;256&quot;/&gt;&lt;/object&gt;&lt;/object&gt;&lt;object type=&quot;4&quot; unique_id=&quot;10023&quot;&gt;&lt;/object&gt;&lt;object type=&quot;10&quot; unique_id=&quot;10028&quot;&gt;&lt;object type=&quot;11&quot; unique_id=&quot;10029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Valued Acer Customer</dc:creator>
  <cp:lastModifiedBy>Valued Acer Customer</cp:lastModifiedBy>
  <cp:revision>3</cp:revision>
  <dcterms:created xsi:type="dcterms:W3CDTF">2012-03-23T15:29:00Z</dcterms:created>
  <dcterms:modified xsi:type="dcterms:W3CDTF">2012-03-23T15:31:39Z</dcterms:modified>
</cp:coreProperties>
</file>